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8" r:id="rId3"/>
    <p:sldId id="259" r:id="rId4"/>
    <p:sldId id="266" r:id="rId5"/>
    <p:sldId id="267" r:id="rId6"/>
    <p:sldId id="268" r:id="rId7"/>
    <p:sldId id="265" r:id="rId8"/>
    <p:sldId id="264" r:id="rId9"/>
    <p:sldId id="269" r:id="rId10"/>
    <p:sldId id="263" r:id="rId11"/>
    <p:sldId id="262" r:id="rId12"/>
    <p:sldId id="261" r:id="rId13"/>
    <p:sldId id="270" r:id="rId14"/>
    <p:sldId id="271" r:id="rId15"/>
    <p:sldId id="260" r:id="rId16"/>
    <p:sldId id="257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1"/>
  </p:normalViewPr>
  <p:slideViewPr>
    <p:cSldViewPr snapToGrid="0" snapToObjects="1">
      <p:cViewPr varScale="1">
        <p:scale>
          <a:sx n="109" d="100"/>
          <a:sy n="109" d="100"/>
        </p:scale>
        <p:origin x="172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CAED5-394F-E941-8905-2F3D49560E04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7E21E-0CD6-CA4F-8813-2F285B641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29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2011</a:t>
            </a:r>
            <a:r>
              <a:rPr kumimoji="1" lang="zh-CN" altLang="en-US" dirty="0" smtClean="0"/>
              <a:t>年</a:t>
            </a:r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月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日，微信发布</a:t>
            </a:r>
            <a:r>
              <a:rPr kumimoji="1" lang="en-US" altLang="zh-CN" dirty="0" smtClean="0"/>
              <a:t>3.0</a:t>
            </a:r>
            <a:r>
              <a:rPr kumimoji="1" lang="zh-CN" altLang="en-US" dirty="0" smtClean="0"/>
              <a:t>版本，该版本加入了“摇一摇”和漂流瓶功能，增加了对繁体中文语言界面的支持，并增加港、澳、台、美、日五个地区的用户绑定手机号。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81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zh-CN" alt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将图片拖动到占位符，或单击添加图标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r" eaLnBrk="1" latinLnBrk="0" hangingPunct="1"/>
            <a:endParaRPr kumimoji="0"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10/27/16</a:t>
            </a:fld>
            <a:endParaRPr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sz="1600" b="1" dirty="0">
              <a:solidFill>
                <a:schemeClr val="tx2">
                  <a:shade val="90000"/>
                </a:schemeClr>
              </a:solidFill>
              <a:effectLst/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二级</a:t>
            </a:r>
          </a:p>
          <a:p>
            <a:pPr lvl="2" eaLnBrk="1" latinLnBrk="0" hangingPunct="1"/>
            <a:r>
              <a:rPr kumimoji="0" lang="zh-CN" altLang="en-US" smtClean="0"/>
              <a:t>三级</a:t>
            </a:r>
          </a:p>
          <a:p>
            <a:pPr lvl="3" eaLnBrk="1" latinLnBrk="0" hangingPunct="1"/>
            <a:r>
              <a:rPr kumimoji="0" lang="zh-CN" altLang="en-US" smtClean="0"/>
              <a:t>四级</a:t>
            </a:r>
          </a:p>
          <a:p>
            <a:pPr lvl="4" eaLnBrk="1" latinLnBrk="0" hangingPunct="1"/>
            <a:r>
              <a:rPr kumimoji="0" lang="zh-CN" altLang="en-US" smtClean="0"/>
              <a:t>五级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foq.com/cn/articles/the-road-of-the-growth-weixin-background" TargetMode="External"/><Relationship Id="rId4" Type="http://schemas.openxmlformats.org/officeDocument/2006/relationships/hyperlink" Target="http://36kr.com/p/5042290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eibo.com/ghj1976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mtClean="0"/>
              <a:t>微信技术历程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2819399"/>
            <a:ext cx="6560234" cy="2784231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郭红俊</a:t>
            </a:r>
            <a:endParaRPr lang="en-US" altLang="zh-CN" dirty="0" smtClean="0"/>
          </a:p>
          <a:p>
            <a:r>
              <a:rPr lang="en-US" altLang="zh-CN" dirty="0">
                <a:hlinkClick r:id="rId2"/>
              </a:rPr>
              <a:t>http://</a:t>
            </a:r>
            <a:r>
              <a:rPr lang="en-US" altLang="zh-CN" dirty="0" smtClean="0">
                <a:hlinkClick r:id="rId2"/>
              </a:rPr>
              <a:t>weibo.com/ghj1976</a:t>
            </a:r>
            <a:endParaRPr lang="en-US" altLang="zh-CN" dirty="0" smtClean="0"/>
          </a:p>
          <a:p>
            <a:r>
              <a:rPr lang="en-US" altLang="zh-CN" dirty="0" smtClean="0"/>
              <a:t> </a:t>
            </a:r>
          </a:p>
          <a:p>
            <a:pPr marL="457200" indent="-457200" algn="l">
              <a:buFont typeface="Arial" charset="0"/>
              <a:buChar char="•"/>
            </a:pPr>
            <a:r>
              <a:rPr lang="zh-CN" altLang="en-US" dirty="0" smtClean="0"/>
              <a:t> </a:t>
            </a:r>
            <a:r>
              <a:rPr lang="en-US" altLang="zh-CN" sz="1400" dirty="0" smtClean="0">
                <a:hlinkClick r:id="rId3"/>
              </a:rPr>
              <a:t>http</a:t>
            </a:r>
            <a:r>
              <a:rPr lang="en-US" altLang="zh-CN" sz="1400" dirty="0">
                <a:hlinkClick r:id="rId3"/>
              </a:rPr>
              <a:t>://</a:t>
            </a:r>
            <a:r>
              <a:rPr lang="en-US" altLang="zh-CN" sz="1400" dirty="0" smtClean="0">
                <a:hlinkClick r:id="rId3"/>
              </a:rPr>
              <a:t>www.infoq.com/cn/articles/the-road-of-the-growth-weixin-background</a:t>
            </a:r>
            <a:endParaRPr lang="en-US" altLang="zh-CN" sz="1400" dirty="0" smtClean="0"/>
          </a:p>
          <a:p>
            <a:pPr marL="457200" indent="-457200" algn="l">
              <a:buFont typeface="Arial" charset="0"/>
              <a:buChar char="•"/>
            </a:pPr>
            <a:r>
              <a:rPr lang="zh-CN" altLang="en-US" sz="1400" dirty="0" smtClean="0"/>
              <a:t> </a:t>
            </a:r>
            <a:r>
              <a:rPr lang="en-US" altLang="zh-CN" sz="1400" dirty="0" smtClean="0">
                <a:hlinkClick r:id="rId4"/>
              </a:rPr>
              <a:t>http</a:t>
            </a:r>
            <a:r>
              <a:rPr lang="en-US" altLang="zh-CN" sz="1400" dirty="0">
                <a:hlinkClick r:id="rId4"/>
              </a:rPr>
              <a:t>://</a:t>
            </a:r>
            <a:r>
              <a:rPr lang="en-US" altLang="zh-CN" sz="1400" dirty="0" smtClean="0">
                <a:hlinkClick r:id="rId4"/>
              </a:rPr>
              <a:t>36kr.com/p/5042290.html</a:t>
            </a:r>
            <a:r>
              <a:rPr lang="zh-CN" altLang="en-US" sz="1400" dirty="0" smtClean="0"/>
              <a:t> 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32654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四、</a:t>
            </a:r>
            <a:r>
              <a:rPr kumimoji="1" lang="zh-CN" altLang="mr-IN" dirty="0"/>
              <a:t>平台化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mr-IN" altLang="zh-CN" dirty="0"/>
              <a:t>2011.8-</a:t>
            </a:r>
            <a:r>
              <a:rPr kumimoji="1" lang="mr-IN" altLang="zh-CN" dirty="0" smtClean="0"/>
              <a:t>*</a:t>
            </a:r>
            <a:endParaRPr kumimoji="1" lang="en-US" altLang="zh-CN" dirty="0" smtClean="0"/>
          </a:p>
          <a:p>
            <a:r>
              <a:rPr kumimoji="1" lang="zh-CN" altLang="en-US" dirty="0"/>
              <a:t>平台化的需求越来越</a:t>
            </a:r>
            <a:r>
              <a:rPr kumimoji="1" lang="zh-CN" altLang="en-US" dirty="0" smtClean="0"/>
              <a:t>多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微信深圳大运志愿者服务</a:t>
            </a:r>
            <a:r>
              <a:rPr kumimoji="1" lang="zh-CN" altLang="en-US" dirty="0" smtClean="0"/>
              <a:t>中心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微成</a:t>
            </a:r>
            <a:r>
              <a:rPr kumimoji="1" lang="zh-CN" altLang="en-US" dirty="0" smtClean="0"/>
              <a:t>都</a:t>
            </a:r>
            <a:endParaRPr kumimoji="1" lang="en-US" altLang="zh-CN" dirty="0" smtClean="0"/>
          </a:p>
          <a:p>
            <a:r>
              <a:rPr kumimoji="1" lang="zh-CN" altLang="en-US" dirty="0"/>
              <a:t>演化出的各种</a:t>
            </a:r>
            <a:r>
              <a:rPr kumimoji="1" lang="zh-CN" altLang="en-US" dirty="0" smtClean="0"/>
              <a:t>平台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微信公众</a:t>
            </a:r>
            <a:r>
              <a:rPr kumimoji="1" lang="zh-CN" altLang="en-US" dirty="0" smtClean="0"/>
              <a:t>平台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微信支付</a:t>
            </a:r>
            <a:r>
              <a:rPr kumimoji="1" lang="zh-CN" altLang="en-US" dirty="0" smtClean="0"/>
              <a:t>平台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微信硬件平台</a:t>
            </a:r>
            <a:endParaRPr kumimoji="1" lang="en-US" altLang="zh-CN" dirty="0" smtClean="0"/>
          </a:p>
          <a:p>
            <a:pPr lvl="1"/>
            <a:r>
              <a:rPr kumimoji="1" lang="mr-IN" altLang="zh-CN" dirty="0" smtClean="0"/>
              <a:t>…</a:t>
            </a:r>
            <a:r>
              <a:rPr kumimoji="1" lang="en-US" altLang="zh-CN" dirty="0" smtClean="0"/>
              <a:t> </a:t>
            </a:r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2707" y="3364518"/>
            <a:ext cx="4560277" cy="280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42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五、走出国门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mr-IN" altLang="zh-CN" dirty="0"/>
              <a:t>2011.10.1-</a:t>
            </a:r>
            <a:r>
              <a:rPr kumimoji="1" lang="mr-IN" altLang="zh-CN" dirty="0" smtClean="0"/>
              <a:t>*</a:t>
            </a:r>
            <a:endParaRPr kumimoji="1" lang="en-US" altLang="zh-CN" dirty="0" smtClean="0"/>
          </a:p>
          <a:p>
            <a:r>
              <a:rPr kumimoji="1" lang="zh-CN" altLang="en-US" dirty="0"/>
              <a:t>海外数据</a:t>
            </a:r>
            <a:r>
              <a:rPr kumimoji="1" lang="zh-CN" altLang="en-US" dirty="0" smtClean="0"/>
              <a:t>中心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多数据中心</a:t>
            </a:r>
            <a:r>
              <a:rPr kumimoji="1" lang="zh-CN" altLang="en-US" dirty="0" smtClean="0"/>
              <a:t>架构</a:t>
            </a:r>
            <a:endParaRPr kumimoji="1" lang="en-US" altLang="zh-CN" dirty="0" smtClean="0"/>
          </a:p>
          <a:p>
            <a:pPr lvl="1"/>
            <a:r>
              <a:rPr kumimoji="1" lang="en-US" altLang="zh-CN" dirty="0"/>
              <a:t>Master-Master </a:t>
            </a:r>
            <a:r>
              <a:rPr kumimoji="1" lang="zh-CN" altLang="en-US" dirty="0"/>
              <a:t>存储</a:t>
            </a:r>
            <a:r>
              <a:rPr kumimoji="1" lang="zh-CN" altLang="en-US" dirty="0" smtClean="0"/>
              <a:t>架构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数据中心间的数据</a:t>
            </a:r>
            <a:r>
              <a:rPr kumimoji="1" lang="zh-CN" altLang="en-US" dirty="0" smtClean="0"/>
              <a:t>一致性</a:t>
            </a:r>
            <a:endParaRPr kumimoji="1" lang="en-US" altLang="zh-CN" dirty="0" smtClean="0"/>
          </a:p>
          <a:p>
            <a:pPr lvl="2"/>
            <a:r>
              <a:rPr kumimoji="1" lang="zh-CN" altLang="en-US" dirty="0"/>
              <a:t>用户访问自己的</a:t>
            </a:r>
            <a:r>
              <a:rPr kumimoji="1" lang="zh-CN" altLang="en-US" dirty="0" smtClean="0"/>
              <a:t>数据</a:t>
            </a:r>
            <a:endParaRPr kumimoji="1" lang="en-US" altLang="zh-CN" dirty="0" smtClean="0"/>
          </a:p>
          <a:p>
            <a:pPr lvl="2"/>
            <a:r>
              <a:rPr kumimoji="1" lang="zh-CN" altLang="en-US" dirty="0"/>
              <a:t>用户访问其他用户的</a:t>
            </a:r>
            <a:r>
              <a:rPr kumimoji="1" lang="zh-CN" altLang="en-US" dirty="0" smtClean="0"/>
              <a:t>数据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可靠的数据</a:t>
            </a:r>
            <a:r>
              <a:rPr kumimoji="1" lang="zh-CN" altLang="en-US" dirty="0" smtClean="0"/>
              <a:t>同步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网络加速（</a:t>
            </a:r>
            <a:r>
              <a:rPr kumimoji="1" lang="en-US" altLang="zh-CN" dirty="0" smtClean="0"/>
              <a:t>CDN</a:t>
            </a:r>
            <a:r>
              <a:rPr kumimoji="1" lang="zh-CN" altLang="en-US" dirty="0" smtClean="0"/>
              <a:t>、协议优化）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9352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六、</a:t>
            </a:r>
            <a:r>
              <a:rPr kumimoji="1" lang="zh-CN" altLang="is-IS" dirty="0"/>
              <a:t>精耕</a:t>
            </a:r>
            <a:r>
              <a:rPr kumimoji="1" lang="zh-CN" altLang="is-IS" dirty="0" smtClean="0"/>
              <a:t>细作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is-IS" altLang="zh-CN" dirty="0" smtClean="0"/>
              <a:t>2013.7.22-2016.01</a:t>
            </a:r>
          </a:p>
          <a:p>
            <a:r>
              <a:rPr kumimoji="1" lang="zh-CN" altLang="en-US" dirty="0"/>
              <a:t>三园区</a:t>
            </a:r>
            <a:r>
              <a:rPr kumimoji="1" lang="zh-CN" altLang="en-US" dirty="0" smtClean="0"/>
              <a:t>容灾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数据中心不可用</a:t>
            </a:r>
            <a:r>
              <a:rPr kumimoji="1" lang="zh-CN" altLang="en-US" dirty="0" smtClean="0"/>
              <a:t>事故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数据中心不可用之前发生的事故：交换机</a:t>
            </a:r>
            <a:r>
              <a:rPr kumimoji="1" lang="zh-CN" altLang="en-US" dirty="0" smtClean="0"/>
              <a:t>事故</a:t>
            </a:r>
            <a:endParaRPr kumimoji="1" lang="en-US" altLang="zh-CN" dirty="0" smtClean="0"/>
          </a:p>
          <a:p>
            <a:r>
              <a:rPr kumimoji="1" lang="zh-CN" altLang="en-US" dirty="0"/>
              <a:t>三园区同时</a:t>
            </a:r>
            <a:r>
              <a:rPr kumimoji="1" lang="zh-CN" altLang="en-US" dirty="0" smtClean="0"/>
              <a:t>服务</a:t>
            </a:r>
            <a:endParaRPr kumimoji="1" lang="en-US" altLang="zh-CN" dirty="0" smtClean="0"/>
          </a:p>
          <a:p>
            <a:r>
              <a:rPr kumimoji="1" lang="zh-CN" altLang="en-US" dirty="0"/>
              <a:t>数据强一致：</a:t>
            </a:r>
            <a:r>
              <a:rPr kumimoji="1" lang="zh-CN" altLang="en-US" dirty="0" smtClean="0"/>
              <a:t>每组机器均</a:t>
            </a:r>
            <a:r>
              <a:rPr kumimoji="1" lang="zh-CN" altLang="en-US" dirty="0"/>
              <a:t>匀部署在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</a:t>
            </a:r>
            <a:r>
              <a:rPr kumimoji="1" lang="zh-CN" altLang="en-US" dirty="0" smtClean="0"/>
              <a:t>园区</a:t>
            </a:r>
            <a:endParaRPr kumimoji="1" lang="en-US" altLang="zh-CN" dirty="0" smtClean="0"/>
          </a:p>
          <a:p>
            <a:r>
              <a:rPr kumimoji="1" lang="zh-CN" altLang="en-US" dirty="0"/>
              <a:t>故障时自动</a:t>
            </a:r>
            <a:r>
              <a:rPr kumimoji="1" lang="zh-CN" altLang="en-US" dirty="0" smtClean="0"/>
              <a:t>切换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全局屏蔽系统</a:t>
            </a:r>
            <a:endParaRPr kumimoji="1" lang="en-US" altLang="zh-CN" dirty="0" smtClean="0"/>
          </a:p>
          <a:p>
            <a:r>
              <a:rPr kumimoji="1" lang="zh-CN" altLang="en-US" dirty="0"/>
              <a:t>容灾效果</a:t>
            </a:r>
            <a:r>
              <a:rPr kumimoji="1" lang="zh-CN" altLang="en-US" dirty="0" smtClean="0"/>
              <a:t>检验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容灾拨测系统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4910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>
                <a:effectLst/>
              </a:rPr>
              <a:t>多数据中心</a:t>
            </a:r>
            <a:r>
              <a:rPr lang="zh-CN" altLang="en-US" b="1" dirty="0" smtClean="0">
                <a:effectLst/>
              </a:rPr>
              <a:t>架构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138" y="1646237"/>
            <a:ext cx="6553200" cy="443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283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effectLst/>
              </a:rPr>
              <a:t>Master-Master </a:t>
            </a:r>
            <a:r>
              <a:rPr lang="zh-CN" altLang="en-US" b="1" dirty="0">
                <a:effectLst/>
              </a:rPr>
              <a:t>存储</a:t>
            </a:r>
            <a:r>
              <a:rPr lang="zh-CN" altLang="en-US" b="1" dirty="0" smtClean="0">
                <a:effectLst/>
              </a:rPr>
              <a:t>架构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923" y="2458290"/>
            <a:ext cx="6131169" cy="335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6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七、新的挑战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mr-IN" altLang="zh-CN" dirty="0" smtClean="0"/>
              <a:t>2016.01-*</a:t>
            </a:r>
            <a:endParaRPr kumimoji="1" lang="en-US" altLang="zh-CN" dirty="0" smtClean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资源调度系统（运维自动化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高可用存储</a:t>
            </a:r>
          </a:p>
        </p:txBody>
      </p:sp>
    </p:spTree>
    <p:extLst>
      <p:ext uri="{BB962C8B-B14F-4D97-AF65-F5344CB8AC3E}">
        <p14:creationId xmlns:p14="http://schemas.microsoft.com/office/powerpoint/2010/main" val="296337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FAQ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4" y="1665060"/>
            <a:ext cx="3095253" cy="4276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281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STXinwei" charset="-122"/>
                <a:ea typeface="STXinwei" charset="-122"/>
                <a:cs typeface="STXinwei" charset="-122"/>
              </a:rPr>
              <a:t>7</a:t>
            </a:r>
            <a:r>
              <a:rPr kumimoji="1" lang="zh-CN" altLang="en-US" dirty="0" smtClean="0">
                <a:latin typeface="STXinwei" charset="-122"/>
                <a:ea typeface="STXinwei" charset="-122"/>
                <a:cs typeface="STXinwei" charset="-122"/>
              </a:rPr>
              <a:t>个阶段</a:t>
            </a:r>
            <a:endParaRPr kumimoji="1" lang="zh-CN" altLang="en-US" dirty="0"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 smtClean="0"/>
              <a:t>从无到有   </a:t>
            </a:r>
            <a:r>
              <a:rPr lang="en-US" altLang="zh-CN" b="1" dirty="0"/>
              <a:t>(2</a:t>
            </a:r>
            <a:r>
              <a:rPr lang="zh-CN" altLang="en-US" b="1" dirty="0"/>
              <a:t>个月，</a:t>
            </a:r>
            <a:r>
              <a:rPr lang="en-US" altLang="zh-CN" b="1" dirty="0"/>
              <a:t>2011.1.21</a:t>
            </a:r>
            <a:r>
              <a:rPr lang="zh-CN" altLang="en-US" b="1" dirty="0"/>
              <a:t>之前</a:t>
            </a:r>
            <a:r>
              <a:rPr lang="en-US" altLang="zh-CN" b="1" dirty="0"/>
              <a:t>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/>
              <a:t>小步慢跑 （</a:t>
            </a:r>
            <a:r>
              <a:rPr lang="en-US" altLang="zh-CN" b="1" dirty="0"/>
              <a:t>4</a:t>
            </a:r>
            <a:r>
              <a:rPr lang="zh-CN" altLang="en-US" b="1" dirty="0"/>
              <a:t>个月，</a:t>
            </a:r>
            <a:r>
              <a:rPr lang="en-US" altLang="zh-CN" b="1" dirty="0"/>
              <a:t>2011.8</a:t>
            </a:r>
            <a:r>
              <a:rPr lang="zh-CN" altLang="en-US" b="1" dirty="0"/>
              <a:t>之前）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is-IS" b="1" dirty="0"/>
              <a:t>快速</a:t>
            </a:r>
            <a:r>
              <a:rPr lang="zh-CN" altLang="is-IS" b="1" dirty="0" smtClean="0"/>
              <a:t>成长</a:t>
            </a:r>
            <a:r>
              <a:rPr lang="zh-CN" altLang="en-US" b="1" dirty="0" smtClean="0"/>
              <a:t>  </a:t>
            </a:r>
            <a:r>
              <a:rPr lang="zh-CN" altLang="is-IS" b="1" dirty="0" smtClean="0"/>
              <a:t> </a:t>
            </a:r>
            <a:r>
              <a:rPr lang="is-IS" altLang="zh-CN" b="1" dirty="0" smtClean="0"/>
              <a:t>(2.0</a:t>
            </a:r>
            <a:r>
              <a:rPr lang="zh-CN" altLang="is-IS" b="1" dirty="0" smtClean="0"/>
              <a:t>生命周期</a:t>
            </a:r>
            <a:r>
              <a:rPr lang="zh-CN" altLang="en-US" b="1" dirty="0" smtClean="0"/>
              <a:t> </a:t>
            </a:r>
            <a:r>
              <a:rPr lang="is-IS" altLang="zh-CN" b="1" dirty="0" smtClean="0"/>
              <a:t>2011.5.10-2011.10.1)</a:t>
            </a:r>
            <a:endParaRPr lang="is-IS" altLang="zh-CN" b="1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mr-IN" b="1" dirty="0"/>
              <a:t>平台化 </a:t>
            </a:r>
            <a:r>
              <a:rPr lang="zh-CN" altLang="en-US" b="1" dirty="0" smtClean="0"/>
              <a:t>      </a:t>
            </a:r>
            <a:r>
              <a:rPr lang="mr-IN" altLang="zh-CN" b="1" dirty="0" smtClean="0"/>
              <a:t>(</a:t>
            </a:r>
            <a:r>
              <a:rPr lang="mr-IN" altLang="zh-CN" b="1" dirty="0"/>
              <a:t>2011.8-*)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/>
              <a:t>走出国门 （</a:t>
            </a:r>
            <a:r>
              <a:rPr lang="en-US" altLang="zh-CN" b="1" dirty="0"/>
              <a:t>2011.10.1-</a:t>
            </a:r>
            <a:r>
              <a:rPr lang="zh-CN" altLang="en-US" b="1" dirty="0"/>
              <a:t>）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 smtClean="0"/>
              <a:t>精耕细作   </a:t>
            </a:r>
            <a:r>
              <a:rPr lang="en-US" altLang="zh-CN" b="1" dirty="0" smtClean="0"/>
              <a:t>(</a:t>
            </a:r>
            <a:r>
              <a:rPr lang="hr-HR" altLang="zh-CN" b="1" dirty="0" smtClean="0"/>
              <a:t>2013.7.22-2016.01</a:t>
            </a:r>
            <a:r>
              <a:rPr lang="en-US" altLang="zh-CN" b="1" dirty="0" smtClean="0"/>
              <a:t>)</a:t>
            </a:r>
            <a:endParaRPr lang="zh-CN" altLang="en-US" b="1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/>
              <a:t>新的</a:t>
            </a:r>
            <a:r>
              <a:rPr lang="zh-CN" altLang="en-US" b="1" dirty="0" smtClean="0"/>
              <a:t>挑战</a:t>
            </a:r>
            <a:r>
              <a:rPr lang="en-US" altLang="zh-CN" b="1" dirty="0" smtClean="0"/>
              <a:t>   (</a:t>
            </a:r>
            <a:r>
              <a:rPr lang="mr-IN" altLang="zh-CN" b="1" dirty="0"/>
              <a:t>2016.01-*</a:t>
            </a:r>
            <a:r>
              <a:rPr lang="en-US" altLang="zh-CN" b="1" dirty="0" smtClean="0"/>
              <a:t>)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22569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一、从无到有阶段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确定了微信的消息</a:t>
            </a:r>
            <a:r>
              <a:rPr kumimoji="1" lang="zh-CN" altLang="en-US" dirty="0" smtClean="0"/>
              <a:t>模型</a:t>
            </a:r>
            <a:endParaRPr kumimoji="1" lang="en-US" altLang="zh-CN" dirty="0" smtClean="0"/>
          </a:p>
          <a:p>
            <a:r>
              <a:rPr kumimoji="1" lang="zh-CN" altLang="en-US" dirty="0"/>
              <a:t>制定了数据同步</a:t>
            </a:r>
            <a:r>
              <a:rPr kumimoji="1" lang="zh-CN" altLang="en-US" dirty="0" smtClean="0"/>
              <a:t>协议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过程中形成的指导</a:t>
            </a:r>
            <a:r>
              <a:rPr kumimoji="1" lang="zh-CN" altLang="en-US" dirty="0" smtClean="0"/>
              <a:t>原则</a:t>
            </a:r>
            <a:endParaRPr kumimoji="1" lang="en-US" altLang="zh-CN" dirty="0" smtClean="0"/>
          </a:p>
          <a:p>
            <a:r>
              <a:rPr kumimoji="1" lang="zh-CN" altLang="en-US" dirty="0"/>
              <a:t>定型了后台</a:t>
            </a:r>
            <a:r>
              <a:rPr kumimoji="1" lang="zh-CN" altLang="en-US" dirty="0" smtClean="0"/>
              <a:t>架构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微信后台使用三层</a:t>
            </a:r>
            <a:r>
              <a:rPr kumimoji="1" lang="zh-CN" altLang="en-US" dirty="0" smtClean="0"/>
              <a:t>架构</a:t>
            </a:r>
            <a:endParaRPr kumimoji="1" lang="en-US" altLang="zh-CN" dirty="0" smtClean="0"/>
          </a:p>
          <a:p>
            <a:pPr lvl="1"/>
            <a:r>
              <a:rPr kumimoji="1" lang="en-US" altLang="zh-CN" dirty="0" err="1"/>
              <a:t>Svrkit</a:t>
            </a:r>
            <a:r>
              <a:rPr kumimoji="1" lang="en-US" altLang="zh-CN" dirty="0"/>
              <a:t> RPC </a:t>
            </a:r>
            <a:r>
              <a:rPr kumimoji="1" lang="zh-CN" altLang="en-US" dirty="0" smtClean="0"/>
              <a:t>框架</a:t>
            </a:r>
            <a:endParaRPr kumimoji="1" lang="en-US" altLang="zh-CN" dirty="0" smtClean="0"/>
          </a:p>
          <a:p>
            <a:r>
              <a:rPr kumimoji="1" lang="zh-CN" altLang="en-US" dirty="0"/>
              <a:t>运营支撑系统</a:t>
            </a:r>
          </a:p>
        </p:txBody>
      </p:sp>
    </p:spTree>
    <p:extLst>
      <p:ext uri="{BB962C8B-B14F-4D97-AF65-F5344CB8AC3E}">
        <p14:creationId xmlns:p14="http://schemas.microsoft.com/office/powerpoint/2010/main" val="1855127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微信的消息模型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2324589"/>
            <a:ext cx="81280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578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lvl="1" algn="r"/>
            <a:r>
              <a:rPr kumimoji="1" lang="zh-CN" altLang="en-US" sz="4400" dirty="0" smtClean="0">
                <a:solidFill>
                  <a:schemeClr val="tx1"/>
                </a:solidFill>
                <a:latin typeface="+mj-ea"/>
                <a:ea typeface="+mj-ea"/>
              </a:rPr>
              <a:t>微信后台使用三层架构</a:t>
            </a:r>
            <a:endParaRPr kumimoji="1" lang="en-US" altLang="zh-CN" sz="4400" dirty="0" smtClean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677" y="1796688"/>
            <a:ext cx="5720862" cy="485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516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Svrkit</a:t>
            </a:r>
            <a:r>
              <a:rPr kumimoji="1" lang="en-US" altLang="zh-CN" dirty="0"/>
              <a:t> RPC </a:t>
            </a:r>
            <a:r>
              <a:rPr kumimoji="1" lang="zh-CN" altLang="en-US" dirty="0"/>
              <a:t>框架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37" y="1456070"/>
            <a:ext cx="5683494" cy="490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425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二、小步慢</a:t>
            </a:r>
            <a:r>
              <a:rPr kumimoji="1" lang="zh-CN" altLang="en-US" dirty="0" smtClean="0"/>
              <a:t>跑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4</a:t>
            </a:r>
            <a:r>
              <a:rPr kumimoji="1" lang="zh-CN" altLang="en-US" dirty="0"/>
              <a:t>个月，</a:t>
            </a:r>
            <a:r>
              <a:rPr kumimoji="1" lang="en-US" altLang="zh-CN" dirty="0"/>
              <a:t>2011.8</a:t>
            </a:r>
            <a:r>
              <a:rPr kumimoji="1" lang="zh-CN" altLang="en-US" dirty="0" smtClean="0"/>
              <a:t>之前</a:t>
            </a:r>
            <a:endParaRPr kumimoji="1" lang="en-US" altLang="zh-CN" dirty="0" smtClean="0"/>
          </a:p>
          <a:p>
            <a:r>
              <a:rPr kumimoji="1" lang="zh-CN" altLang="en-US" dirty="0"/>
              <a:t>功能快速</a:t>
            </a:r>
            <a:r>
              <a:rPr kumimoji="1" lang="zh-CN" altLang="en-US" dirty="0" smtClean="0"/>
              <a:t>补充</a:t>
            </a:r>
            <a:endParaRPr kumimoji="1" lang="en-US" altLang="zh-CN" dirty="0" smtClean="0"/>
          </a:p>
          <a:p>
            <a:r>
              <a:rPr kumimoji="1" lang="zh-CN" altLang="en-US" dirty="0"/>
              <a:t>群聊 写</a:t>
            </a:r>
            <a:r>
              <a:rPr kumimoji="1" lang="zh-CN" altLang="en-US" dirty="0" smtClean="0"/>
              <a:t>扩散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815" y="3325741"/>
            <a:ext cx="6265985" cy="309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373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三、快速成长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kumimoji="1" lang="en-US" altLang="zh-CN" sz="2000" dirty="0"/>
              <a:t>2011</a:t>
            </a:r>
            <a:r>
              <a:rPr kumimoji="1" lang="zh-CN" altLang="en-US" sz="2000" dirty="0"/>
              <a:t>年</a:t>
            </a:r>
            <a:r>
              <a:rPr kumimoji="1" lang="en-US" altLang="zh-CN" sz="2000" dirty="0"/>
              <a:t>5</a:t>
            </a:r>
            <a:r>
              <a:rPr kumimoji="1" lang="zh-CN" altLang="en-US" sz="2000" dirty="0"/>
              <a:t>月</a:t>
            </a:r>
            <a:r>
              <a:rPr kumimoji="1" lang="en-US" altLang="zh-CN" sz="2000" dirty="0"/>
              <a:t>10</a:t>
            </a:r>
            <a:r>
              <a:rPr kumimoji="1" lang="zh-CN" altLang="en-US" sz="2000" dirty="0"/>
              <a:t>日，微信发布了</a:t>
            </a:r>
            <a:r>
              <a:rPr kumimoji="1" lang="en-US" altLang="zh-CN" sz="2000" dirty="0"/>
              <a:t>2.0</a:t>
            </a:r>
            <a:r>
              <a:rPr kumimoji="1" lang="zh-CN" altLang="en-US" sz="2000" dirty="0" smtClean="0"/>
              <a:t>版本</a:t>
            </a:r>
            <a:r>
              <a:rPr kumimoji="1" lang="zh-CN" altLang="en-US" sz="2000" dirty="0"/>
              <a:t> </a:t>
            </a:r>
            <a:r>
              <a:rPr kumimoji="1" lang="zh-CN" altLang="en-US" sz="2000" dirty="0" smtClean="0"/>
              <a:t>（</a:t>
            </a:r>
            <a:r>
              <a:rPr kumimoji="1" lang="nb-NO" altLang="zh-CN" sz="2000" dirty="0" smtClean="0"/>
              <a:t>2.0</a:t>
            </a:r>
            <a:r>
              <a:rPr kumimoji="1" lang="zh-CN" altLang="nb-NO" sz="2000" dirty="0"/>
              <a:t>的生命</a:t>
            </a:r>
            <a:r>
              <a:rPr kumimoji="1" lang="zh-CN" altLang="nb-NO" sz="2000" dirty="0" smtClean="0"/>
              <a:t>周期</a:t>
            </a:r>
            <a:r>
              <a:rPr kumimoji="1" lang="zh-CN" altLang="en-US" sz="2000" dirty="0" smtClean="0"/>
              <a:t> </a:t>
            </a:r>
            <a:r>
              <a:rPr kumimoji="1" lang="nb-NO" altLang="zh-CN" sz="2000" dirty="0" smtClean="0"/>
              <a:t>2011.5.10-2011.10.1</a:t>
            </a:r>
            <a:r>
              <a:rPr kumimoji="1" lang="zh-CN" altLang="en-US" sz="2000" dirty="0" smtClean="0"/>
              <a:t>）</a:t>
            </a:r>
            <a:endParaRPr kumimoji="1" lang="nb-NO" altLang="zh-CN" sz="2000" dirty="0" smtClean="0"/>
          </a:p>
          <a:p>
            <a:r>
              <a:rPr kumimoji="1" lang="zh-CN" altLang="en-US" sz="2000" dirty="0"/>
              <a:t>业务快速发展期的</a:t>
            </a:r>
            <a:r>
              <a:rPr kumimoji="1" lang="zh-CN" altLang="en-US" sz="2000" dirty="0" smtClean="0"/>
              <a:t>烦恼</a:t>
            </a:r>
            <a:endParaRPr kumimoji="1" lang="en-US" altLang="zh-CN" sz="2000" dirty="0" smtClean="0"/>
          </a:p>
          <a:p>
            <a:pPr lvl="1"/>
            <a:r>
              <a:rPr kumimoji="1" lang="zh-CN" altLang="en-US" sz="1600" dirty="0"/>
              <a:t>业务快速迭代的</a:t>
            </a:r>
            <a:r>
              <a:rPr kumimoji="1" lang="zh-CN" altLang="en-US" sz="1600" dirty="0" smtClean="0"/>
              <a:t>压力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/>
              <a:t>后台稳定性的</a:t>
            </a:r>
            <a:r>
              <a:rPr kumimoji="1" lang="zh-CN" altLang="en-US" sz="1600" dirty="0" smtClean="0"/>
              <a:t>要求</a:t>
            </a:r>
            <a:endParaRPr kumimoji="1" lang="en-US" altLang="zh-CN" sz="1600" dirty="0" smtClean="0"/>
          </a:p>
          <a:p>
            <a:r>
              <a:rPr kumimoji="1" lang="zh-CN" altLang="en-US" sz="2000" dirty="0"/>
              <a:t>极简</a:t>
            </a:r>
            <a:r>
              <a:rPr kumimoji="1" lang="zh-CN" altLang="en-US" sz="2000" dirty="0" smtClean="0"/>
              <a:t>设计</a:t>
            </a:r>
            <a:endParaRPr kumimoji="1" lang="en-US" altLang="zh-CN" sz="2000" dirty="0" smtClean="0"/>
          </a:p>
          <a:p>
            <a:r>
              <a:rPr kumimoji="1" lang="zh-CN" altLang="en-US" sz="2000" dirty="0"/>
              <a:t>大系统小</a:t>
            </a:r>
            <a:r>
              <a:rPr kumimoji="1" lang="zh-CN" altLang="en-US" sz="2000" dirty="0" smtClean="0"/>
              <a:t>做（微服务）</a:t>
            </a:r>
            <a:endParaRPr kumimoji="1" lang="en-US" altLang="zh-CN" sz="2000" dirty="0" smtClean="0"/>
          </a:p>
          <a:p>
            <a:r>
              <a:rPr kumimoji="1" lang="zh-CN" altLang="en-US" sz="2000" dirty="0"/>
              <a:t>业务</a:t>
            </a:r>
            <a:r>
              <a:rPr kumimoji="1" lang="zh-CN" altLang="en-US" sz="2000" dirty="0" smtClean="0"/>
              <a:t>监控</a:t>
            </a:r>
            <a:endParaRPr kumimoji="1" lang="en-US" altLang="zh-CN" sz="2000" dirty="0" smtClean="0"/>
          </a:p>
          <a:p>
            <a:pPr lvl="1"/>
            <a:r>
              <a:rPr kumimoji="1" lang="zh-CN" altLang="en-US" sz="1600" dirty="0"/>
              <a:t>故障</a:t>
            </a:r>
            <a:r>
              <a:rPr kumimoji="1" lang="zh-CN" altLang="en-US" sz="1600" dirty="0" smtClean="0"/>
              <a:t>报告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/>
              <a:t>基于 </a:t>
            </a:r>
            <a:r>
              <a:rPr kumimoji="1" lang="en-US" altLang="zh-CN" sz="1600" dirty="0"/>
              <a:t>ID-Value </a:t>
            </a:r>
            <a:r>
              <a:rPr kumimoji="1" lang="zh-CN" altLang="en-US" sz="1600" dirty="0"/>
              <a:t>的业务无关的监控告警</a:t>
            </a:r>
            <a:r>
              <a:rPr kumimoji="1" lang="zh-CN" altLang="en-US" sz="1600" dirty="0" smtClean="0"/>
              <a:t>体系</a:t>
            </a:r>
            <a:endParaRPr kumimoji="1" lang="en-US" altLang="zh-CN" sz="1600" dirty="0" smtClean="0"/>
          </a:p>
          <a:p>
            <a:r>
              <a:rPr kumimoji="1" lang="en-US" altLang="zh-CN" sz="2000" dirty="0" err="1" smtClean="0"/>
              <a:t>KVSvr</a:t>
            </a:r>
            <a:endParaRPr kumimoji="1" lang="en-US" altLang="zh-CN" sz="2000" dirty="0" smtClean="0"/>
          </a:p>
          <a:p>
            <a:pPr lvl="1"/>
            <a:r>
              <a:rPr kumimoji="1" lang="zh-CN" altLang="en-US" sz="1600" dirty="0"/>
              <a:t>第</a:t>
            </a:r>
            <a:r>
              <a:rPr kumimoji="1" lang="en-US" altLang="zh-CN" sz="1600" dirty="0"/>
              <a:t>1</a:t>
            </a:r>
            <a:r>
              <a:rPr kumimoji="1" lang="zh-CN" altLang="en-US" sz="1600" dirty="0"/>
              <a:t>版的帐号存储服务使用</a:t>
            </a:r>
            <a:r>
              <a:rPr kumimoji="1" lang="en-US" altLang="zh-CN" sz="1600" dirty="0"/>
              <a:t>Master-Slave</a:t>
            </a:r>
            <a:r>
              <a:rPr kumimoji="1" lang="zh-CN" altLang="en-US" sz="1600" dirty="0"/>
              <a:t>各</a:t>
            </a:r>
            <a:r>
              <a:rPr kumimoji="1" lang="en-US" altLang="zh-CN" sz="1600" dirty="0"/>
              <a:t>1</a:t>
            </a:r>
            <a:r>
              <a:rPr kumimoji="1" lang="zh-CN" altLang="en-US" sz="1600" dirty="0" smtClean="0"/>
              <a:t>台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/>
              <a:t>第</a:t>
            </a:r>
            <a:r>
              <a:rPr kumimoji="1" lang="en-US" altLang="zh-CN" sz="1600" dirty="0"/>
              <a:t>2</a:t>
            </a:r>
            <a:r>
              <a:rPr kumimoji="1" lang="zh-CN" altLang="en-US" sz="1600" dirty="0"/>
              <a:t>版的帐号存储服务还是</a:t>
            </a:r>
            <a:r>
              <a:rPr kumimoji="1" lang="en-US" altLang="zh-CN" sz="1600" dirty="0"/>
              <a:t>Master-Slave</a:t>
            </a:r>
            <a:r>
              <a:rPr kumimoji="1" lang="zh-CN" altLang="en-US" sz="1600" dirty="0"/>
              <a:t>各</a:t>
            </a:r>
            <a:r>
              <a:rPr kumimoji="1" lang="en-US" altLang="zh-CN" sz="1600" dirty="0"/>
              <a:t>1</a:t>
            </a:r>
            <a:r>
              <a:rPr kumimoji="1" lang="zh-CN" altLang="en-US" sz="1600" dirty="0"/>
              <a:t>台，区别是</a:t>
            </a:r>
            <a:r>
              <a:rPr kumimoji="1" lang="en-US" altLang="zh-CN" sz="1600" dirty="0"/>
              <a:t>Slave</a:t>
            </a:r>
            <a:r>
              <a:rPr kumimoji="1" lang="zh-CN" altLang="en-US" sz="1600" dirty="0"/>
              <a:t>可以提供读服务</a:t>
            </a:r>
            <a:r>
              <a:rPr kumimoji="1" lang="zh-CN" altLang="en-US" sz="1600" dirty="0" smtClean="0"/>
              <a:t>，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/>
              <a:t>第</a:t>
            </a:r>
            <a:r>
              <a:rPr kumimoji="1" lang="en-US" altLang="zh-CN" sz="1600" dirty="0"/>
              <a:t>3</a:t>
            </a:r>
            <a:r>
              <a:rPr kumimoji="1" lang="zh-CN" altLang="en-US" sz="1600" dirty="0"/>
              <a:t>版的帐号存储服务采用</a:t>
            </a:r>
            <a:r>
              <a:rPr kumimoji="1" lang="en-US" altLang="zh-CN" sz="1600" dirty="0"/>
              <a:t>1</a:t>
            </a:r>
            <a:r>
              <a:rPr kumimoji="1" lang="zh-CN" altLang="en-US" sz="1600" dirty="0"/>
              <a:t>个</a:t>
            </a:r>
            <a:r>
              <a:rPr kumimoji="1" lang="en-US" altLang="zh-CN" sz="1600" dirty="0"/>
              <a:t>Master</a:t>
            </a:r>
            <a:r>
              <a:rPr kumimoji="1" lang="zh-CN" altLang="en-US" sz="1600" dirty="0"/>
              <a:t>和多个</a:t>
            </a:r>
            <a:r>
              <a:rPr kumimoji="1" lang="en-US" altLang="zh-CN" sz="1600" dirty="0"/>
              <a:t>Slave</a:t>
            </a:r>
            <a:r>
              <a:rPr kumimoji="1" lang="zh-CN" altLang="en-US" sz="1600" dirty="0"/>
              <a:t>，解决了读服务的水平扩展能力</a:t>
            </a:r>
            <a:r>
              <a:rPr kumimoji="1" lang="zh-CN" altLang="en-US" sz="1600" dirty="0" smtClean="0"/>
              <a:t>。</a:t>
            </a:r>
            <a:endParaRPr kumimoji="1" lang="en-US" altLang="zh-CN" sz="1600" dirty="0" smtClean="0"/>
          </a:p>
          <a:p>
            <a:pPr lvl="1"/>
            <a:r>
              <a:rPr kumimoji="1" lang="zh-CN" altLang="en-US" sz="1600" dirty="0"/>
              <a:t>第</a:t>
            </a:r>
            <a:r>
              <a:rPr kumimoji="1" lang="en-US" altLang="zh-CN" sz="1600" dirty="0"/>
              <a:t>4</a:t>
            </a:r>
            <a:r>
              <a:rPr kumimoji="1" lang="zh-CN" altLang="en-US" sz="1600" dirty="0"/>
              <a:t>版的帐号服务底层存储采用多个</a:t>
            </a:r>
            <a:r>
              <a:rPr kumimoji="1" lang="en-US" altLang="zh-CN" sz="1600" dirty="0"/>
              <a:t>Master-Slave</a:t>
            </a:r>
            <a:r>
              <a:rPr kumimoji="1" lang="zh-CN" altLang="en-US" sz="1600" dirty="0"/>
              <a:t>组</a:t>
            </a:r>
            <a:r>
              <a:rPr kumimoji="1" lang="zh-CN" altLang="en-US" sz="1600" dirty="0" smtClean="0"/>
              <a:t>，</a:t>
            </a:r>
            <a:endParaRPr kumimoji="1" lang="en-US" altLang="zh-CN" sz="1600" dirty="0" smtClean="0"/>
          </a:p>
          <a:p>
            <a:pPr lvl="1"/>
            <a:r>
              <a:rPr kumimoji="1" lang="en-US" altLang="zh-CN" sz="1600" dirty="0" err="1"/>
              <a:t>KVSvr</a:t>
            </a:r>
            <a:endParaRPr kumimoji="1" lang="en-US" altLang="zh-CN" sz="1600" dirty="0" smtClean="0"/>
          </a:p>
        </p:txBody>
      </p:sp>
    </p:spTree>
    <p:extLst>
      <p:ext uri="{BB962C8B-B14F-4D97-AF65-F5344CB8AC3E}">
        <p14:creationId xmlns:p14="http://schemas.microsoft.com/office/powerpoint/2010/main" val="1071885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b="1" dirty="0">
                <a:effectLst/>
              </a:rPr>
              <a:t>基于 </a:t>
            </a:r>
            <a:r>
              <a:rPr lang="en-US" altLang="zh-CN" b="1" dirty="0">
                <a:effectLst/>
              </a:rPr>
              <a:t>ID-Value </a:t>
            </a:r>
            <a:r>
              <a:rPr lang="zh-CN" altLang="en-US" b="1" dirty="0" smtClean="0">
                <a:effectLst/>
              </a:rPr>
              <a:t>的</a:t>
            </a:r>
            <a:r>
              <a:rPr lang="en-US" altLang="zh-CN" b="1" dirty="0" smtClean="0">
                <a:effectLst/>
              </a:rPr>
              <a:t/>
            </a:r>
            <a:br>
              <a:rPr lang="en-US" altLang="zh-CN" b="1" dirty="0" smtClean="0">
                <a:effectLst/>
              </a:rPr>
            </a:br>
            <a:r>
              <a:rPr lang="zh-CN" altLang="en-US" b="1" dirty="0" smtClean="0">
                <a:effectLst/>
              </a:rPr>
              <a:t>业务</a:t>
            </a:r>
            <a:r>
              <a:rPr lang="zh-CN" altLang="en-US" b="1" dirty="0">
                <a:effectLst/>
              </a:rPr>
              <a:t>无关的监控告警</a:t>
            </a:r>
            <a:r>
              <a:rPr lang="zh-CN" altLang="en-US" b="1" dirty="0" smtClean="0">
                <a:effectLst/>
              </a:rPr>
              <a:t>体系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08" y="2263703"/>
            <a:ext cx="6846277" cy="375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3152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铸造">
  <a:themeElements>
    <a:clrScheme name="Custom 2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8DDB67"/>
      </a:hlink>
      <a:folHlink>
        <a:srgbClr val="903638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演示文稿3" id="{26C010C9-8389-E54A-897E-2C07215ED019}" vid="{B7A5AB92-FBFD-F841-8128-3D85C674C7A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培训</Template>
  <TotalTime>785</TotalTime>
  <Words>489</Words>
  <Application>Microsoft Macintosh PowerPoint</Application>
  <PresentationFormat>全屏显示(4:3)</PresentationFormat>
  <Paragraphs>88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Calibri</vt:lpstr>
      <vt:lpstr>Mangal</vt:lpstr>
      <vt:lpstr>Rockwell</vt:lpstr>
      <vt:lpstr>STXinwei</vt:lpstr>
      <vt:lpstr>Wingdings 2</vt:lpstr>
      <vt:lpstr>华文新魏</vt:lpstr>
      <vt:lpstr>宋体</vt:lpstr>
      <vt:lpstr>Arial</vt:lpstr>
      <vt:lpstr>铸造</vt:lpstr>
      <vt:lpstr>微信技术历程</vt:lpstr>
      <vt:lpstr>7个阶段</vt:lpstr>
      <vt:lpstr>一、从无到有阶段</vt:lpstr>
      <vt:lpstr>微信的消息模型</vt:lpstr>
      <vt:lpstr>微信后台使用三层架构</vt:lpstr>
      <vt:lpstr>Svrkit RPC 框架</vt:lpstr>
      <vt:lpstr>二、小步慢跑</vt:lpstr>
      <vt:lpstr>三、快速成长</vt:lpstr>
      <vt:lpstr>基于 ID-Value 的 业务无关的监控告警体系</vt:lpstr>
      <vt:lpstr>四、平台化 </vt:lpstr>
      <vt:lpstr>五、走出国门</vt:lpstr>
      <vt:lpstr>六、精耕细作</vt:lpstr>
      <vt:lpstr>多数据中心架构</vt:lpstr>
      <vt:lpstr>Master-Master 存储架构</vt:lpstr>
      <vt:lpstr>七、新的挑战</vt:lpstr>
      <vt:lpstr>FAQ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如何成长为技术Leader</dc:title>
  <dc:creator>郭红俊</dc:creator>
  <cp:lastModifiedBy>Microsoft Office 用户</cp:lastModifiedBy>
  <cp:revision>74</cp:revision>
  <dcterms:created xsi:type="dcterms:W3CDTF">2016-03-09T00:05:31Z</dcterms:created>
  <dcterms:modified xsi:type="dcterms:W3CDTF">2016-10-27T08:19:09Z</dcterms:modified>
</cp:coreProperties>
</file>

<file path=docProps/thumbnail.jpeg>
</file>